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5" d="100"/>
          <a:sy n="85" d="100"/>
        </p:scale>
        <p:origin x="-968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FDAE2-F27B-DC42-A855-4632520E04D5}" type="datetimeFigureOut">
              <a:rPr lang="en-US" smtClean="0"/>
              <a:t>3/28/12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FA886-EFCC-2044-9185-425977CB12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7966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FDAE2-F27B-DC42-A855-4632520E04D5}" type="datetimeFigureOut">
              <a:rPr lang="en-US" smtClean="0"/>
              <a:t>3/28/12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FA886-EFCC-2044-9185-425977CB12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712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FDAE2-F27B-DC42-A855-4632520E04D5}" type="datetimeFigureOut">
              <a:rPr lang="en-US" smtClean="0"/>
              <a:t>3/28/12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FA886-EFCC-2044-9185-425977CB12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591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FDAE2-F27B-DC42-A855-4632520E04D5}" type="datetimeFigureOut">
              <a:rPr lang="en-US" smtClean="0"/>
              <a:t>3/28/12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FA886-EFCC-2044-9185-425977CB12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959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FDAE2-F27B-DC42-A855-4632520E04D5}" type="datetimeFigureOut">
              <a:rPr lang="en-US" smtClean="0"/>
              <a:t>3/28/12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FA886-EFCC-2044-9185-425977CB12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7745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FDAE2-F27B-DC42-A855-4632520E04D5}" type="datetimeFigureOut">
              <a:rPr lang="en-US" smtClean="0"/>
              <a:t>3/28/12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FA886-EFCC-2044-9185-425977CB12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2852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FDAE2-F27B-DC42-A855-4632520E04D5}" type="datetimeFigureOut">
              <a:rPr lang="en-US" smtClean="0"/>
              <a:t>3/28/12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FA886-EFCC-2044-9185-425977CB12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1985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FDAE2-F27B-DC42-A855-4632520E04D5}" type="datetimeFigureOut">
              <a:rPr lang="en-US" smtClean="0"/>
              <a:t>3/28/12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FA886-EFCC-2044-9185-425977CB12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1884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FDAE2-F27B-DC42-A855-4632520E04D5}" type="datetimeFigureOut">
              <a:rPr lang="en-US" smtClean="0"/>
              <a:t>3/28/12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FA886-EFCC-2044-9185-425977CB12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023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FDAE2-F27B-DC42-A855-4632520E04D5}" type="datetimeFigureOut">
              <a:rPr lang="en-US" smtClean="0"/>
              <a:t>3/28/12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FA886-EFCC-2044-9185-425977CB12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6169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FDAE2-F27B-DC42-A855-4632520E04D5}" type="datetimeFigureOut">
              <a:rPr lang="en-US" smtClean="0"/>
              <a:t>3/28/12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FA886-EFCC-2044-9185-425977CB12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749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6FDAE2-F27B-DC42-A855-4632520E04D5}" type="datetimeFigureOut">
              <a:rPr lang="en-US" smtClean="0"/>
              <a:t>3/28/12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8FA886-EFCC-2044-9185-425977CB12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698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28575" cmpd="sng">
            <a:solidFill>
              <a:schemeClr val="tx1"/>
            </a:solidFill>
          </a:ln>
        </p:spPr>
      </p:pic>
      <p:sp>
        <p:nvSpPr>
          <p:cNvPr id="5" name="Freeform 4"/>
          <p:cNvSpPr/>
          <p:nvPr/>
        </p:nvSpPr>
        <p:spPr>
          <a:xfrm>
            <a:off x="4377765" y="941246"/>
            <a:ext cx="2898588" cy="2226283"/>
          </a:xfrm>
          <a:custGeom>
            <a:avLst/>
            <a:gdLst>
              <a:gd name="connsiteX0" fmla="*/ 0 w 2898588"/>
              <a:gd name="connsiteY0" fmla="*/ 1105695 h 2226283"/>
              <a:gd name="connsiteX1" fmla="*/ 283882 w 2898588"/>
              <a:gd name="connsiteY1" fmla="*/ 1389578 h 2226283"/>
              <a:gd name="connsiteX2" fmla="*/ 552823 w 2898588"/>
              <a:gd name="connsiteY2" fmla="*/ 1210283 h 2226283"/>
              <a:gd name="connsiteX3" fmla="*/ 522941 w 2898588"/>
              <a:gd name="connsiteY3" fmla="*/ 866636 h 2226283"/>
              <a:gd name="connsiteX4" fmla="*/ 657411 w 2898588"/>
              <a:gd name="connsiteY4" fmla="*/ 448283 h 2226283"/>
              <a:gd name="connsiteX5" fmla="*/ 926353 w 2898588"/>
              <a:gd name="connsiteY5" fmla="*/ 149460 h 2226283"/>
              <a:gd name="connsiteX6" fmla="*/ 1314823 w 2898588"/>
              <a:gd name="connsiteY6" fmla="*/ 224166 h 2226283"/>
              <a:gd name="connsiteX7" fmla="*/ 1748117 w 2898588"/>
              <a:gd name="connsiteY7" fmla="*/ 48 h 2226283"/>
              <a:gd name="connsiteX8" fmla="*/ 2046941 w 2898588"/>
              <a:gd name="connsiteY8" fmla="*/ 209225 h 2226283"/>
              <a:gd name="connsiteX9" fmla="*/ 2226235 w 2898588"/>
              <a:gd name="connsiteY9" fmla="*/ 702283 h 2226283"/>
              <a:gd name="connsiteX10" fmla="*/ 2644588 w 2898588"/>
              <a:gd name="connsiteY10" fmla="*/ 1001107 h 2226283"/>
              <a:gd name="connsiteX11" fmla="*/ 2584823 w 2898588"/>
              <a:gd name="connsiteY11" fmla="*/ 1225225 h 2226283"/>
              <a:gd name="connsiteX12" fmla="*/ 2644588 w 2898588"/>
              <a:gd name="connsiteY12" fmla="*/ 1359695 h 2226283"/>
              <a:gd name="connsiteX13" fmla="*/ 2794000 w 2898588"/>
              <a:gd name="connsiteY13" fmla="*/ 1553930 h 2226283"/>
              <a:gd name="connsiteX14" fmla="*/ 2764117 w 2898588"/>
              <a:gd name="connsiteY14" fmla="*/ 1972283 h 2226283"/>
              <a:gd name="connsiteX15" fmla="*/ 2898588 w 2898588"/>
              <a:gd name="connsiteY15" fmla="*/ 2226283 h 2226283"/>
              <a:gd name="connsiteX16" fmla="*/ 2898588 w 2898588"/>
              <a:gd name="connsiteY16" fmla="*/ 2226283 h 2226283"/>
              <a:gd name="connsiteX17" fmla="*/ 2898588 w 2898588"/>
              <a:gd name="connsiteY17" fmla="*/ 2226283 h 2226283"/>
              <a:gd name="connsiteX18" fmla="*/ 2898588 w 2898588"/>
              <a:gd name="connsiteY18" fmla="*/ 2226283 h 22262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898588" h="2226283">
                <a:moveTo>
                  <a:pt x="0" y="1105695"/>
                </a:moveTo>
                <a:cubicBezTo>
                  <a:pt x="95872" y="1238921"/>
                  <a:pt x="191745" y="1372147"/>
                  <a:pt x="283882" y="1389578"/>
                </a:cubicBezTo>
                <a:cubicBezTo>
                  <a:pt x="376019" y="1407009"/>
                  <a:pt x="512980" y="1297440"/>
                  <a:pt x="552823" y="1210283"/>
                </a:cubicBezTo>
                <a:cubicBezTo>
                  <a:pt x="592666" y="1123126"/>
                  <a:pt x="505510" y="993636"/>
                  <a:pt x="522941" y="866636"/>
                </a:cubicBezTo>
                <a:cubicBezTo>
                  <a:pt x="540372" y="739636"/>
                  <a:pt x="590176" y="567812"/>
                  <a:pt x="657411" y="448283"/>
                </a:cubicBezTo>
                <a:cubicBezTo>
                  <a:pt x="724646" y="328754"/>
                  <a:pt x="816784" y="186813"/>
                  <a:pt x="926353" y="149460"/>
                </a:cubicBezTo>
                <a:cubicBezTo>
                  <a:pt x="1035922" y="112107"/>
                  <a:pt x="1177862" y="249068"/>
                  <a:pt x="1314823" y="224166"/>
                </a:cubicBezTo>
                <a:cubicBezTo>
                  <a:pt x="1451784" y="199264"/>
                  <a:pt x="1626097" y="2538"/>
                  <a:pt x="1748117" y="48"/>
                </a:cubicBezTo>
                <a:cubicBezTo>
                  <a:pt x="1870137" y="-2442"/>
                  <a:pt x="1967255" y="92186"/>
                  <a:pt x="2046941" y="209225"/>
                </a:cubicBezTo>
                <a:cubicBezTo>
                  <a:pt x="2126627" y="326264"/>
                  <a:pt x="2126627" y="570303"/>
                  <a:pt x="2226235" y="702283"/>
                </a:cubicBezTo>
                <a:cubicBezTo>
                  <a:pt x="2325843" y="834263"/>
                  <a:pt x="2584823" y="913950"/>
                  <a:pt x="2644588" y="1001107"/>
                </a:cubicBezTo>
                <a:cubicBezTo>
                  <a:pt x="2704353" y="1088264"/>
                  <a:pt x="2584823" y="1165460"/>
                  <a:pt x="2584823" y="1225225"/>
                </a:cubicBezTo>
                <a:cubicBezTo>
                  <a:pt x="2584823" y="1284990"/>
                  <a:pt x="2609725" y="1304911"/>
                  <a:pt x="2644588" y="1359695"/>
                </a:cubicBezTo>
                <a:cubicBezTo>
                  <a:pt x="2679451" y="1414479"/>
                  <a:pt x="2774079" y="1451832"/>
                  <a:pt x="2794000" y="1553930"/>
                </a:cubicBezTo>
                <a:cubicBezTo>
                  <a:pt x="2813921" y="1656028"/>
                  <a:pt x="2746686" y="1860224"/>
                  <a:pt x="2764117" y="1972283"/>
                </a:cubicBezTo>
                <a:cubicBezTo>
                  <a:pt x="2781548" y="2084342"/>
                  <a:pt x="2898588" y="2226283"/>
                  <a:pt x="2898588" y="2226283"/>
                </a:cubicBezTo>
                <a:lnTo>
                  <a:pt x="2898588" y="2226283"/>
                </a:lnTo>
                <a:lnTo>
                  <a:pt x="2898588" y="2226283"/>
                </a:lnTo>
                <a:lnTo>
                  <a:pt x="2898588" y="2226283"/>
                </a:lnTo>
              </a:path>
            </a:pathLst>
          </a:cu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3361765" y="1718235"/>
            <a:ext cx="194365" cy="627530"/>
          </a:xfrm>
          <a:custGeom>
            <a:avLst/>
            <a:gdLst>
              <a:gd name="connsiteX0" fmla="*/ 14941 w 194365"/>
              <a:gd name="connsiteY0" fmla="*/ 627530 h 627530"/>
              <a:gd name="connsiteX1" fmla="*/ 29882 w 194365"/>
              <a:gd name="connsiteY1" fmla="*/ 448236 h 627530"/>
              <a:gd name="connsiteX2" fmla="*/ 194235 w 194365"/>
              <a:gd name="connsiteY2" fmla="*/ 298824 h 627530"/>
              <a:gd name="connsiteX3" fmla="*/ 0 w 194365"/>
              <a:gd name="connsiteY3" fmla="*/ 0 h 627530"/>
              <a:gd name="connsiteX4" fmla="*/ 0 w 194365"/>
              <a:gd name="connsiteY4" fmla="*/ 0 h 627530"/>
              <a:gd name="connsiteX5" fmla="*/ 0 w 194365"/>
              <a:gd name="connsiteY5" fmla="*/ 0 h 627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4365" h="627530">
                <a:moveTo>
                  <a:pt x="14941" y="627530"/>
                </a:moveTo>
                <a:cubicBezTo>
                  <a:pt x="7470" y="565275"/>
                  <a:pt x="0" y="503020"/>
                  <a:pt x="29882" y="448236"/>
                </a:cubicBezTo>
                <a:cubicBezTo>
                  <a:pt x="59764" y="393452"/>
                  <a:pt x="199215" y="373530"/>
                  <a:pt x="194235" y="298824"/>
                </a:cubicBezTo>
                <a:cubicBezTo>
                  <a:pt x="189255" y="224118"/>
                  <a:pt x="0" y="0"/>
                  <a:pt x="0" y="0"/>
                </a:cubicBezTo>
                <a:lnTo>
                  <a:pt x="0" y="0"/>
                </a:lnTo>
                <a:lnTo>
                  <a:pt x="0" y="0"/>
                </a:lnTo>
              </a:path>
            </a:pathLst>
          </a:cu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8531412" y="1419412"/>
            <a:ext cx="612588" cy="494565"/>
          </a:xfrm>
          <a:custGeom>
            <a:avLst/>
            <a:gdLst>
              <a:gd name="connsiteX0" fmla="*/ 612588 w 612588"/>
              <a:gd name="connsiteY0" fmla="*/ 448235 h 494565"/>
              <a:gd name="connsiteX1" fmla="*/ 508000 w 612588"/>
              <a:gd name="connsiteY1" fmla="*/ 463176 h 494565"/>
              <a:gd name="connsiteX2" fmla="*/ 224117 w 612588"/>
              <a:gd name="connsiteY2" fmla="*/ 89647 h 494565"/>
              <a:gd name="connsiteX3" fmla="*/ 0 w 612588"/>
              <a:gd name="connsiteY3" fmla="*/ 0 h 494565"/>
              <a:gd name="connsiteX4" fmla="*/ 0 w 612588"/>
              <a:gd name="connsiteY4" fmla="*/ 0 h 494565"/>
              <a:gd name="connsiteX5" fmla="*/ 0 w 612588"/>
              <a:gd name="connsiteY5" fmla="*/ 0 h 494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12588" h="494565">
                <a:moveTo>
                  <a:pt x="612588" y="448235"/>
                </a:moveTo>
                <a:cubicBezTo>
                  <a:pt x="592666" y="485588"/>
                  <a:pt x="572745" y="522941"/>
                  <a:pt x="508000" y="463176"/>
                </a:cubicBezTo>
                <a:cubicBezTo>
                  <a:pt x="443255" y="403411"/>
                  <a:pt x="308784" y="166843"/>
                  <a:pt x="224117" y="89647"/>
                </a:cubicBezTo>
                <a:cubicBezTo>
                  <a:pt x="139450" y="12451"/>
                  <a:pt x="0" y="0"/>
                  <a:pt x="0" y="0"/>
                </a:cubicBezTo>
                <a:lnTo>
                  <a:pt x="0" y="0"/>
                </a:lnTo>
                <a:lnTo>
                  <a:pt x="0" y="0"/>
                </a:lnTo>
              </a:path>
            </a:pathLst>
          </a:custGeom>
          <a:ln w="28575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74706" y="4518934"/>
            <a:ext cx="2958453" cy="1846007"/>
          </a:xfrm>
          <a:custGeom>
            <a:avLst/>
            <a:gdLst>
              <a:gd name="connsiteX0" fmla="*/ 0 w 2958453"/>
              <a:gd name="connsiteY0" fmla="*/ 322007 h 1846007"/>
              <a:gd name="connsiteX1" fmla="*/ 298823 w 2958453"/>
              <a:gd name="connsiteY1" fmla="*/ 202478 h 1846007"/>
              <a:gd name="connsiteX2" fmla="*/ 851647 w 2958453"/>
              <a:gd name="connsiteY2" fmla="*/ 351890 h 1846007"/>
              <a:gd name="connsiteX3" fmla="*/ 1778000 w 2958453"/>
              <a:gd name="connsiteY3" fmla="*/ 336948 h 1846007"/>
              <a:gd name="connsiteX4" fmla="*/ 2345765 w 2958453"/>
              <a:gd name="connsiteY4" fmla="*/ 8242 h 1846007"/>
              <a:gd name="connsiteX5" fmla="*/ 2495176 w 2958453"/>
              <a:gd name="connsiteY5" fmla="*/ 725419 h 1846007"/>
              <a:gd name="connsiteX6" fmla="*/ 2704353 w 2958453"/>
              <a:gd name="connsiteY6" fmla="*/ 1203537 h 1846007"/>
              <a:gd name="connsiteX7" fmla="*/ 2958353 w 2958453"/>
              <a:gd name="connsiteY7" fmla="*/ 1457537 h 1846007"/>
              <a:gd name="connsiteX8" fmla="*/ 2674470 w 2958453"/>
              <a:gd name="connsiteY8" fmla="*/ 1846007 h 1846007"/>
              <a:gd name="connsiteX9" fmla="*/ 2674470 w 2958453"/>
              <a:gd name="connsiteY9" fmla="*/ 1846007 h 1846007"/>
              <a:gd name="connsiteX10" fmla="*/ 2674470 w 2958453"/>
              <a:gd name="connsiteY10" fmla="*/ 1846007 h 1846007"/>
              <a:gd name="connsiteX11" fmla="*/ 2674470 w 2958453"/>
              <a:gd name="connsiteY11" fmla="*/ 1846007 h 184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958453" h="1846007">
                <a:moveTo>
                  <a:pt x="0" y="322007"/>
                </a:moveTo>
                <a:cubicBezTo>
                  <a:pt x="78441" y="259752"/>
                  <a:pt x="156882" y="197498"/>
                  <a:pt x="298823" y="202478"/>
                </a:cubicBezTo>
                <a:cubicBezTo>
                  <a:pt x="440764" y="207458"/>
                  <a:pt x="605118" y="329478"/>
                  <a:pt x="851647" y="351890"/>
                </a:cubicBezTo>
                <a:cubicBezTo>
                  <a:pt x="1098176" y="374302"/>
                  <a:pt x="1528980" y="394223"/>
                  <a:pt x="1778000" y="336948"/>
                </a:cubicBezTo>
                <a:cubicBezTo>
                  <a:pt x="2027020" y="279673"/>
                  <a:pt x="2226236" y="-56503"/>
                  <a:pt x="2345765" y="8242"/>
                </a:cubicBezTo>
                <a:cubicBezTo>
                  <a:pt x="2465294" y="72987"/>
                  <a:pt x="2435411" y="526203"/>
                  <a:pt x="2495176" y="725419"/>
                </a:cubicBezTo>
                <a:cubicBezTo>
                  <a:pt x="2554941" y="924635"/>
                  <a:pt x="2627157" y="1081517"/>
                  <a:pt x="2704353" y="1203537"/>
                </a:cubicBezTo>
                <a:cubicBezTo>
                  <a:pt x="2781549" y="1325557"/>
                  <a:pt x="2963333" y="1350459"/>
                  <a:pt x="2958353" y="1457537"/>
                </a:cubicBezTo>
                <a:cubicBezTo>
                  <a:pt x="2953373" y="1564615"/>
                  <a:pt x="2674470" y="1846007"/>
                  <a:pt x="2674470" y="1846007"/>
                </a:cubicBezTo>
                <a:lnTo>
                  <a:pt x="2674470" y="1846007"/>
                </a:lnTo>
                <a:lnTo>
                  <a:pt x="2674470" y="1846007"/>
                </a:lnTo>
                <a:lnTo>
                  <a:pt x="2674470" y="1846007"/>
                </a:lnTo>
              </a:path>
            </a:pathLst>
          </a:custGeom>
          <a:ln w="76200" cmpd="sng"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104588" y="4885765"/>
            <a:ext cx="2719483" cy="1479176"/>
          </a:xfrm>
          <a:custGeom>
            <a:avLst/>
            <a:gdLst>
              <a:gd name="connsiteX0" fmla="*/ 0 w 2719483"/>
              <a:gd name="connsiteY0" fmla="*/ 0 h 1479176"/>
              <a:gd name="connsiteX1" fmla="*/ 343647 w 2719483"/>
              <a:gd name="connsiteY1" fmla="*/ 74706 h 1479176"/>
              <a:gd name="connsiteX2" fmla="*/ 717177 w 2719483"/>
              <a:gd name="connsiteY2" fmla="*/ 149411 h 1479176"/>
              <a:gd name="connsiteX3" fmla="*/ 941294 w 2719483"/>
              <a:gd name="connsiteY3" fmla="*/ 254000 h 1479176"/>
              <a:gd name="connsiteX4" fmla="*/ 1374588 w 2719483"/>
              <a:gd name="connsiteY4" fmla="*/ 209176 h 1479176"/>
              <a:gd name="connsiteX5" fmla="*/ 1658471 w 2719483"/>
              <a:gd name="connsiteY5" fmla="*/ 209176 h 1479176"/>
              <a:gd name="connsiteX6" fmla="*/ 1643530 w 2719483"/>
              <a:gd name="connsiteY6" fmla="*/ 627529 h 1479176"/>
              <a:gd name="connsiteX7" fmla="*/ 1822824 w 2719483"/>
              <a:gd name="connsiteY7" fmla="*/ 866588 h 1479176"/>
              <a:gd name="connsiteX8" fmla="*/ 2121647 w 2719483"/>
              <a:gd name="connsiteY8" fmla="*/ 851647 h 1479176"/>
              <a:gd name="connsiteX9" fmla="*/ 2599765 w 2719483"/>
              <a:gd name="connsiteY9" fmla="*/ 866588 h 1479176"/>
              <a:gd name="connsiteX10" fmla="*/ 2719294 w 2719483"/>
              <a:gd name="connsiteY10" fmla="*/ 1165411 h 1479176"/>
              <a:gd name="connsiteX11" fmla="*/ 2629647 w 2719483"/>
              <a:gd name="connsiteY11" fmla="*/ 1479176 h 1479176"/>
              <a:gd name="connsiteX12" fmla="*/ 2629647 w 2719483"/>
              <a:gd name="connsiteY12" fmla="*/ 1479176 h 1479176"/>
              <a:gd name="connsiteX13" fmla="*/ 2629647 w 2719483"/>
              <a:gd name="connsiteY13" fmla="*/ 1479176 h 1479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719483" h="1479176">
                <a:moveTo>
                  <a:pt x="0" y="0"/>
                </a:moveTo>
                <a:lnTo>
                  <a:pt x="343647" y="74706"/>
                </a:lnTo>
                <a:cubicBezTo>
                  <a:pt x="463177" y="99608"/>
                  <a:pt x="617569" y="119529"/>
                  <a:pt x="717177" y="149411"/>
                </a:cubicBezTo>
                <a:cubicBezTo>
                  <a:pt x="816785" y="179293"/>
                  <a:pt x="831726" y="244039"/>
                  <a:pt x="941294" y="254000"/>
                </a:cubicBezTo>
                <a:cubicBezTo>
                  <a:pt x="1050862" y="263961"/>
                  <a:pt x="1255059" y="216647"/>
                  <a:pt x="1374588" y="209176"/>
                </a:cubicBezTo>
                <a:cubicBezTo>
                  <a:pt x="1494118" y="201705"/>
                  <a:pt x="1613647" y="139451"/>
                  <a:pt x="1658471" y="209176"/>
                </a:cubicBezTo>
                <a:cubicBezTo>
                  <a:pt x="1703295" y="278901"/>
                  <a:pt x="1616138" y="517960"/>
                  <a:pt x="1643530" y="627529"/>
                </a:cubicBezTo>
                <a:cubicBezTo>
                  <a:pt x="1670922" y="737098"/>
                  <a:pt x="1743138" y="829235"/>
                  <a:pt x="1822824" y="866588"/>
                </a:cubicBezTo>
                <a:cubicBezTo>
                  <a:pt x="1902510" y="903941"/>
                  <a:pt x="1992157" y="851647"/>
                  <a:pt x="2121647" y="851647"/>
                </a:cubicBezTo>
                <a:cubicBezTo>
                  <a:pt x="2251137" y="851647"/>
                  <a:pt x="2500157" y="814294"/>
                  <a:pt x="2599765" y="866588"/>
                </a:cubicBezTo>
                <a:cubicBezTo>
                  <a:pt x="2699373" y="918882"/>
                  <a:pt x="2714314" y="1063313"/>
                  <a:pt x="2719294" y="1165411"/>
                </a:cubicBezTo>
                <a:cubicBezTo>
                  <a:pt x="2724274" y="1267509"/>
                  <a:pt x="2629647" y="1479176"/>
                  <a:pt x="2629647" y="1479176"/>
                </a:cubicBezTo>
                <a:lnTo>
                  <a:pt x="2629647" y="1479176"/>
                </a:lnTo>
                <a:lnTo>
                  <a:pt x="2629647" y="1479176"/>
                </a:lnTo>
              </a:path>
            </a:pathLst>
          </a:custGeom>
          <a:ln w="76200" cmpd="sng"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4912580" y="4078941"/>
            <a:ext cx="451548" cy="2315883"/>
          </a:xfrm>
          <a:custGeom>
            <a:avLst/>
            <a:gdLst>
              <a:gd name="connsiteX0" fmla="*/ 451302 w 451548"/>
              <a:gd name="connsiteY0" fmla="*/ 0 h 2315883"/>
              <a:gd name="connsiteX1" fmla="*/ 331773 w 451548"/>
              <a:gd name="connsiteY1" fmla="*/ 254000 h 2315883"/>
              <a:gd name="connsiteX2" fmla="*/ 122596 w 451548"/>
              <a:gd name="connsiteY2" fmla="*/ 552824 h 2315883"/>
              <a:gd name="connsiteX3" fmla="*/ 107655 w 451548"/>
              <a:gd name="connsiteY3" fmla="*/ 911412 h 2315883"/>
              <a:gd name="connsiteX4" fmla="*/ 3067 w 451548"/>
              <a:gd name="connsiteY4" fmla="*/ 1210235 h 2315883"/>
              <a:gd name="connsiteX5" fmla="*/ 242126 w 451548"/>
              <a:gd name="connsiteY5" fmla="*/ 1509059 h 2315883"/>
              <a:gd name="connsiteX6" fmla="*/ 421420 w 451548"/>
              <a:gd name="connsiteY6" fmla="*/ 1807883 h 2315883"/>
              <a:gd name="connsiteX7" fmla="*/ 451302 w 451548"/>
              <a:gd name="connsiteY7" fmla="*/ 2315883 h 2315883"/>
              <a:gd name="connsiteX8" fmla="*/ 451302 w 451548"/>
              <a:gd name="connsiteY8" fmla="*/ 2315883 h 2315883"/>
              <a:gd name="connsiteX9" fmla="*/ 451302 w 451548"/>
              <a:gd name="connsiteY9" fmla="*/ 2315883 h 23158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51548" h="2315883">
                <a:moveTo>
                  <a:pt x="451302" y="0"/>
                </a:moveTo>
                <a:cubicBezTo>
                  <a:pt x="418929" y="80931"/>
                  <a:pt x="386557" y="161863"/>
                  <a:pt x="331773" y="254000"/>
                </a:cubicBezTo>
                <a:cubicBezTo>
                  <a:pt x="276989" y="346137"/>
                  <a:pt x="159949" y="443255"/>
                  <a:pt x="122596" y="552824"/>
                </a:cubicBezTo>
                <a:cubicBezTo>
                  <a:pt x="85243" y="662393"/>
                  <a:pt x="127576" y="801844"/>
                  <a:pt x="107655" y="911412"/>
                </a:cubicBezTo>
                <a:cubicBezTo>
                  <a:pt x="87734" y="1020980"/>
                  <a:pt x="-19345" y="1110627"/>
                  <a:pt x="3067" y="1210235"/>
                </a:cubicBezTo>
                <a:cubicBezTo>
                  <a:pt x="25479" y="1309843"/>
                  <a:pt x="172401" y="1409451"/>
                  <a:pt x="242126" y="1509059"/>
                </a:cubicBezTo>
                <a:cubicBezTo>
                  <a:pt x="311851" y="1608667"/>
                  <a:pt x="386557" y="1673412"/>
                  <a:pt x="421420" y="1807883"/>
                </a:cubicBezTo>
                <a:cubicBezTo>
                  <a:pt x="456283" y="1942354"/>
                  <a:pt x="451302" y="2315883"/>
                  <a:pt x="451302" y="2315883"/>
                </a:cubicBezTo>
                <a:lnTo>
                  <a:pt x="451302" y="2315883"/>
                </a:lnTo>
                <a:lnTo>
                  <a:pt x="451302" y="2315883"/>
                </a:lnTo>
              </a:path>
            </a:pathLst>
          </a:custGeom>
          <a:ln w="76200" cmpd="sng"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5257435" y="4736272"/>
            <a:ext cx="885426" cy="314787"/>
          </a:xfrm>
          <a:custGeom>
            <a:avLst/>
            <a:gdLst>
              <a:gd name="connsiteX0" fmla="*/ 16800 w 885426"/>
              <a:gd name="connsiteY0" fmla="*/ 179375 h 314787"/>
              <a:gd name="connsiteX1" fmla="*/ 285741 w 885426"/>
              <a:gd name="connsiteY1" fmla="*/ 119610 h 314787"/>
              <a:gd name="connsiteX2" fmla="*/ 494918 w 885426"/>
              <a:gd name="connsiteY2" fmla="*/ 81 h 314787"/>
              <a:gd name="connsiteX3" fmla="*/ 823624 w 885426"/>
              <a:gd name="connsiteY3" fmla="*/ 104669 h 314787"/>
              <a:gd name="connsiteX4" fmla="*/ 808683 w 885426"/>
              <a:gd name="connsiteY4" fmla="*/ 313846 h 314787"/>
              <a:gd name="connsiteX5" fmla="*/ 16800 w 885426"/>
              <a:gd name="connsiteY5" fmla="*/ 179375 h 314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85426" h="314787">
                <a:moveTo>
                  <a:pt x="16800" y="179375"/>
                </a:moveTo>
                <a:cubicBezTo>
                  <a:pt x="-70357" y="147002"/>
                  <a:pt x="206055" y="149492"/>
                  <a:pt x="285741" y="119610"/>
                </a:cubicBezTo>
                <a:cubicBezTo>
                  <a:pt x="365427" y="89728"/>
                  <a:pt x="405271" y="2571"/>
                  <a:pt x="494918" y="81"/>
                </a:cubicBezTo>
                <a:cubicBezTo>
                  <a:pt x="584565" y="-2409"/>
                  <a:pt x="771330" y="52375"/>
                  <a:pt x="823624" y="104669"/>
                </a:cubicBezTo>
                <a:cubicBezTo>
                  <a:pt x="875918" y="156963"/>
                  <a:pt x="938173" y="301395"/>
                  <a:pt x="808683" y="313846"/>
                </a:cubicBezTo>
                <a:cubicBezTo>
                  <a:pt x="679193" y="326297"/>
                  <a:pt x="103957" y="211748"/>
                  <a:pt x="16800" y="179375"/>
                </a:cubicBezTo>
                <a:close/>
              </a:path>
            </a:pathLst>
          </a:custGeom>
          <a:noFill/>
          <a:ln w="76200" cmpd="sng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3391647" y="4485564"/>
            <a:ext cx="990449" cy="1895098"/>
          </a:xfrm>
          <a:custGeom>
            <a:avLst/>
            <a:gdLst>
              <a:gd name="connsiteX0" fmla="*/ 0 w 990449"/>
              <a:gd name="connsiteY0" fmla="*/ 11730 h 1895098"/>
              <a:gd name="connsiteX1" fmla="*/ 239059 w 990449"/>
              <a:gd name="connsiteY1" fmla="*/ 86436 h 1895098"/>
              <a:gd name="connsiteX2" fmla="*/ 463177 w 990449"/>
              <a:gd name="connsiteY2" fmla="*/ 654201 h 1895098"/>
              <a:gd name="connsiteX3" fmla="*/ 478118 w 990449"/>
              <a:gd name="connsiteY3" fmla="*/ 1072554 h 1895098"/>
              <a:gd name="connsiteX4" fmla="*/ 283882 w 990449"/>
              <a:gd name="connsiteY4" fmla="*/ 1729965 h 1895098"/>
              <a:gd name="connsiteX5" fmla="*/ 881529 w 990449"/>
              <a:gd name="connsiteY5" fmla="*/ 1879377 h 1895098"/>
              <a:gd name="connsiteX6" fmla="*/ 986118 w 990449"/>
              <a:gd name="connsiteY6" fmla="*/ 1446083 h 1895098"/>
              <a:gd name="connsiteX7" fmla="*/ 821765 w 990449"/>
              <a:gd name="connsiteY7" fmla="*/ 1057612 h 1895098"/>
              <a:gd name="connsiteX8" fmla="*/ 612588 w 990449"/>
              <a:gd name="connsiteY8" fmla="*/ 594436 h 1895098"/>
              <a:gd name="connsiteX9" fmla="*/ 433294 w 990449"/>
              <a:gd name="connsiteY9" fmla="*/ 489848 h 1895098"/>
              <a:gd name="connsiteX10" fmla="*/ 433294 w 990449"/>
              <a:gd name="connsiteY10" fmla="*/ 489848 h 1895098"/>
              <a:gd name="connsiteX11" fmla="*/ 433294 w 990449"/>
              <a:gd name="connsiteY11" fmla="*/ 489848 h 1895098"/>
              <a:gd name="connsiteX12" fmla="*/ 433294 w 990449"/>
              <a:gd name="connsiteY12" fmla="*/ 489848 h 1895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90449" h="1895098">
                <a:moveTo>
                  <a:pt x="0" y="11730"/>
                </a:moveTo>
                <a:cubicBezTo>
                  <a:pt x="80931" y="-4456"/>
                  <a:pt x="161863" y="-20642"/>
                  <a:pt x="239059" y="86436"/>
                </a:cubicBezTo>
                <a:cubicBezTo>
                  <a:pt x="316255" y="193514"/>
                  <a:pt x="423334" y="489848"/>
                  <a:pt x="463177" y="654201"/>
                </a:cubicBezTo>
                <a:cubicBezTo>
                  <a:pt x="503020" y="818554"/>
                  <a:pt x="508000" y="893260"/>
                  <a:pt x="478118" y="1072554"/>
                </a:cubicBezTo>
                <a:cubicBezTo>
                  <a:pt x="448236" y="1251848"/>
                  <a:pt x="216647" y="1595495"/>
                  <a:pt x="283882" y="1729965"/>
                </a:cubicBezTo>
                <a:cubicBezTo>
                  <a:pt x="351117" y="1864436"/>
                  <a:pt x="764490" y="1926691"/>
                  <a:pt x="881529" y="1879377"/>
                </a:cubicBezTo>
                <a:cubicBezTo>
                  <a:pt x="998568" y="1832063"/>
                  <a:pt x="996079" y="1583044"/>
                  <a:pt x="986118" y="1446083"/>
                </a:cubicBezTo>
                <a:cubicBezTo>
                  <a:pt x="976157" y="1309122"/>
                  <a:pt x="884020" y="1199553"/>
                  <a:pt x="821765" y="1057612"/>
                </a:cubicBezTo>
                <a:cubicBezTo>
                  <a:pt x="759510" y="915671"/>
                  <a:pt x="677333" y="689063"/>
                  <a:pt x="612588" y="594436"/>
                </a:cubicBezTo>
                <a:cubicBezTo>
                  <a:pt x="547843" y="499809"/>
                  <a:pt x="433294" y="489848"/>
                  <a:pt x="433294" y="489848"/>
                </a:cubicBezTo>
                <a:lnTo>
                  <a:pt x="433294" y="489848"/>
                </a:lnTo>
                <a:lnTo>
                  <a:pt x="433294" y="489848"/>
                </a:lnTo>
                <a:lnTo>
                  <a:pt x="433294" y="489848"/>
                </a:lnTo>
              </a:path>
            </a:pathLst>
          </a:custGeom>
          <a:ln w="76200" cmpd="sng"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3421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lucy/laffitte</dc:creator>
  <cp:lastModifiedBy>lucy/laffitte</cp:lastModifiedBy>
  <cp:revision>1</cp:revision>
  <dcterms:created xsi:type="dcterms:W3CDTF">2012-03-29T03:10:49Z</dcterms:created>
  <dcterms:modified xsi:type="dcterms:W3CDTF">2012-03-29T03:18:39Z</dcterms:modified>
</cp:coreProperties>
</file>